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7279" autoAdjust="0"/>
    <p:restoredTop sz="94660"/>
  </p:normalViewPr>
  <p:slideViewPr>
    <p:cSldViewPr>
      <p:cViewPr varScale="1">
        <p:scale>
          <a:sx n="64" d="100"/>
          <a:sy n="64" d="100"/>
        </p:scale>
        <p:origin x="-12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1" d="100"/>
        <a:sy n="91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smtClean="0"/>
              <a:t>Проведение родительских собраний.</a:t>
            </a:r>
            <a:br>
              <a:rPr lang="ru-RU" sz="3600" dirty="0" smtClean="0"/>
            </a:br>
            <a:r>
              <a:rPr lang="ru-RU" sz="3600" dirty="0" smtClean="0"/>
              <a:t>(из опыта работы)</a:t>
            </a:r>
            <a:br>
              <a:rPr lang="ru-RU" sz="3600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Выполнила: </a:t>
            </a:r>
            <a:r>
              <a:rPr lang="ru-RU" dirty="0" err="1" smtClean="0"/>
              <a:t>Голубцова</a:t>
            </a:r>
            <a:r>
              <a:rPr lang="ru-RU" dirty="0" smtClean="0"/>
              <a:t> И. В.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Comic Sans MS" pitchFamily="66" charset="0"/>
              </a:rPr>
              <a:t>Спасибо за внимание!</a:t>
            </a:r>
            <a:br>
              <a:rPr lang="ru-RU" sz="4000" dirty="0" smtClean="0">
                <a:latin typeface="Comic Sans MS" pitchFamily="66" charset="0"/>
              </a:rPr>
            </a:br>
            <a:endParaRPr lang="ru-RU" dirty="0">
              <a:latin typeface="Comic Sans MS" pitchFamily="66" charset="0"/>
            </a:endParaRPr>
          </a:p>
        </p:txBody>
      </p:sp>
      <p:pic>
        <p:nvPicPr>
          <p:cNvPr id="4" name="Содержимое 3" descr="картинка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1632" y="1609725"/>
            <a:ext cx="6130135" cy="4846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Организация  проведения 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Собрания провожу 3 раза в год             (иногда чаще, в зависимости от ситуации).</a:t>
            </a:r>
          </a:p>
          <a:p>
            <a:r>
              <a:rPr lang="ru-RU" dirty="0" smtClean="0">
                <a:latin typeface="Comic Sans MS" pitchFamily="66" charset="0"/>
              </a:rPr>
              <a:t>Собрания проходят в 18.00 .</a:t>
            </a:r>
          </a:p>
          <a:p>
            <a:r>
              <a:rPr lang="ru-RU" dirty="0" smtClean="0">
                <a:latin typeface="Comic Sans MS" pitchFamily="66" charset="0"/>
              </a:rPr>
              <a:t>Длительность собрания – 1 час.</a:t>
            </a:r>
          </a:p>
          <a:p>
            <a:r>
              <a:rPr lang="ru-RU" dirty="0" smtClean="0">
                <a:latin typeface="Comic Sans MS" pitchFamily="66" charset="0"/>
              </a:rPr>
              <a:t>После собрания прошу остаться некоторых родителей для личной беседы.</a:t>
            </a:r>
          </a:p>
          <a:p>
            <a:endParaRPr lang="ru-RU" dirty="0"/>
          </a:p>
        </p:txBody>
      </p:sp>
      <p:pic>
        <p:nvPicPr>
          <p:cNvPr id="4" name="Содержимое 6" descr="картинка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5020471"/>
            <a:ext cx="4214842" cy="1837529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Подготовка к собранию.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Сообщаю о собрании за 1-2 недели.</a:t>
            </a:r>
          </a:p>
          <a:p>
            <a:r>
              <a:rPr lang="ru-RU" dirty="0" smtClean="0">
                <a:latin typeface="Comic Sans MS" pitchFamily="66" charset="0"/>
              </a:rPr>
              <a:t>Определение целей родительского собрания.</a:t>
            </a:r>
            <a:endParaRPr lang="en-US" dirty="0" smtClean="0">
              <a:latin typeface="Comic Sans MS" pitchFamily="66" charset="0"/>
            </a:endParaRPr>
          </a:p>
          <a:p>
            <a:r>
              <a:rPr lang="ru-RU" dirty="0" smtClean="0"/>
              <a:t>За неделю до собрания провожу анкетирование родителей по теме собрания (при необходимости).</a:t>
            </a:r>
            <a:endParaRPr lang="ru-RU" dirty="0"/>
          </a:p>
        </p:txBody>
      </p:sp>
      <p:pic>
        <p:nvPicPr>
          <p:cNvPr id="4" name="Содержимое 3" descr="картинка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4572008"/>
            <a:ext cx="3857652" cy="177512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Виды собраний 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Первое собрание- организационное.</a:t>
            </a:r>
            <a:r>
              <a:rPr lang="en-US" dirty="0" smtClean="0">
                <a:latin typeface="Comic Sans MS" pitchFamily="66" charset="0"/>
              </a:rPr>
              <a:t>           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Второе собрание – тематическое.</a:t>
            </a:r>
          </a:p>
          <a:p>
            <a:r>
              <a:rPr lang="ru-RU" dirty="0" smtClean="0">
                <a:latin typeface="Comic Sans MS" pitchFamily="66" charset="0"/>
              </a:rPr>
              <a:t>Третье собрание- итоговое.</a:t>
            </a:r>
          </a:p>
          <a:p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Внеплановые, созываемые 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по поводу какой-либо</a:t>
            </a:r>
          </a:p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чрезвычайной  ситуации.</a:t>
            </a:r>
          </a:p>
        </p:txBody>
      </p:sp>
      <p:pic>
        <p:nvPicPr>
          <p:cNvPr id="4" name="Содержимое 3" descr="картинка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3929066"/>
            <a:ext cx="2643206" cy="274161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ТЕМА - собраний.</a:t>
            </a:r>
            <a:br>
              <a:rPr lang="ru-RU" dirty="0" smtClean="0">
                <a:latin typeface="Comic Sans MS" pitchFamily="66" charset="0"/>
              </a:rPr>
            </a:b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7239000" cy="4169744"/>
          </a:xfrm>
        </p:spPr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Адаптация в детском саду.</a:t>
            </a:r>
          </a:p>
          <a:p>
            <a:r>
              <a:rPr lang="ru-RU" dirty="0" smtClean="0">
                <a:latin typeface="Comic Sans MS" pitchFamily="66" charset="0"/>
              </a:rPr>
              <a:t>Что дает ребенку детский сад.</a:t>
            </a:r>
          </a:p>
          <a:p>
            <a:r>
              <a:rPr lang="ru-RU" dirty="0" smtClean="0">
                <a:latin typeface="Comic Sans MS" pitchFamily="66" charset="0"/>
              </a:rPr>
              <a:t>Итоговое собрание.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4" name="Содержимое 8" descr="картинка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4000504"/>
            <a:ext cx="3857652" cy="24668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597" y="1142984"/>
            <a:ext cx="7500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Comic Sans MS" pitchFamily="66" charset="0"/>
                <a:cs typeface="Aharoni" pitchFamily="2" charset="-79"/>
              </a:rPr>
              <a:t>На текущий учебный год запланированы следующие собрания:</a:t>
            </a:r>
            <a:endParaRPr lang="ru-RU" sz="2400" dirty="0">
              <a:latin typeface="Comic Sans MS" pitchFamily="66" charset="0"/>
              <a:cs typeface="Aharoni" pitchFamily="2" charset="-79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6143668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Проведение родительского собрания</a:t>
            </a:r>
            <a:r>
              <a:rPr lang="ru-RU" dirty="0" smtClean="0">
                <a:latin typeface="Comic Sans MS" pitchFamily="66" charset="0"/>
              </a:rPr>
              <a:t>. 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7239000" cy="450059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omic Sans MS" pitchFamily="66" charset="0"/>
              </a:rPr>
              <a:t>Водная часть- организовать родителей, создать доброжелательную атмосферу, сконцентрировать их внимание.</a:t>
            </a:r>
          </a:p>
          <a:p>
            <a:r>
              <a:rPr lang="ru-RU" dirty="0" smtClean="0">
                <a:latin typeface="Comic Sans MS" pitchFamily="66" charset="0"/>
              </a:rPr>
              <a:t>Основная часть- выступление воспитателя группы по теме собрания.</a:t>
            </a:r>
          </a:p>
          <a:p>
            <a:r>
              <a:rPr lang="ru-RU" dirty="0" smtClean="0">
                <a:latin typeface="Comic Sans MS" pitchFamily="66" charset="0"/>
              </a:rPr>
              <a:t>  Разное - обсуждаются вопросы, которые предложены родителями.</a:t>
            </a:r>
          </a:p>
        </p:txBody>
      </p:sp>
      <p:pic>
        <p:nvPicPr>
          <p:cNvPr id="5" name="Содержимое 3" descr="картинка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214290"/>
            <a:ext cx="1238240" cy="160381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Просьбы и предложения </a:t>
            </a:r>
            <a:r>
              <a:rPr lang="ru-RU" dirty="0" smtClean="0">
                <a:latin typeface="Comic Sans MS" pitchFamily="66" charset="0"/>
              </a:rPr>
              <a:t>к родителям</a:t>
            </a:r>
            <a:r>
              <a:rPr lang="ru-RU" dirty="0" smtClean="0">
                <a:latin typeface="Comic Sans MS" pitchFamily="66" charset="0"/>
              </a:rPr>
              <a:t>. 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Comic Sans MS" pitchFamily="66" charset="0"/>
              </a:rPr>
              <a:t>Сообщать о всех конфликтах воспитанников срочно воспитателям.</a:t>
            </a:r>
          </a:p>
          <a:p>
            <a:r>
              <a:rPr lang="ru-RU" dirty="0" smtClean="0">
                <a:latin typeface="Comic Sans MS" pitchFamily="66" charset="0"/>
              </a:rPr>
              <a:t>Следить за соблюдением режима дня детей.</a:t>
            </a:r>
          </a:p>
          <a:p>
            <a:r>
              <a:rPr lang="ru-RU" dirty="0" smtClean="0">
                <a:latin typeface="Comic Sans MS" pitchFamily="66" charset="0"/>
              </a:rPr>
              <a:t>Стараться находить время для личных бесед с детьми ежедневно, чтобы наладить или поддержать доверительные отношения.</a:t>
            </a:r>
          </a:p>
          <a:p>
            <a:r>
              <a:rPr lang="ru-RU" dirty="0" smtClean="0">
                <a:latin typeface="Comic Sans MS" pitchFamily="66" charset="0"/>
              </a:rPr>
              <a:t>Участвовать во всех мероприятиях (чем дружнее родители - тем дружнее дети). </a:t>
            </a:r>
          </a:p>
          <a:p>
            <a:r>
              <a:rPr lang="ru-RU" dirty="0" smtClean="0">
                <a:latin typeface="Comic Sans MS" pitchFamily="66" charset="0"/>
              </a:rPr>
              <a:t>Обеспечивать единство воспитательных воздействий сада и семьи.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Comic Sans MS" pitchFamily="66" charset="0"/>
              </a:rPr>
              <a:t>Трудности при проведении собраний.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latin typeface="Comic Sans MS" pitchFamily="66" charset="0"/>
              </a:rPr>
              <a:t>Низкая посещаемость. ( Из за большой занятости родителей.) </a:t>
            </a:r>
          </a:p>
          <a:p>
            <a:r>
              <a:rPr lang="ru-RU" dirty="0" smtClean="0">
                <a:latin typeface="Comic Sans MS" pitchFamily="66" charset="0"/>
              </a:rPr>
              <a:t>Пассивность отдельных родителей на собрании.</a:t>
            </a:r>
          </a:p>
          <a:p>
            <a:r>
              <a:rPr lang="ru-RU" dirty="0" smtClean="0">
                <a:latin typeface="Comic Sans MS" pitchFamily="66" charset="0"/>
              </a:rPr>
              <a:t>Нарушение решений собраний. </a:t>
            </a:r>
          </a:p>
          <a:p>
            <a:endParaRPr lang="ru-RU" dirty="0">
              <a:latin typeface="Comic Sans MS" pitchFamily="66" charset="0"/>
            </a:endParaRPr>
          </a:p>
        </p:txBody>
      </p:sp>
      <p:pic>
        <p:nvPicPr>
          <p:cNvPr id="4" name="Содержимое 6" descr="картинка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4071942"/>
            <a:ext cx="1311827" cy="189087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Дальнейшие планы…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543824" cy="484632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Comic Sans MS" pitchFamily="66" charset="0"/>
              </a:rPr>
              <a:t>Перед собранием включать тихую музыку. </a:t>
            </a:r>
          </a:p>
          <a:p>
            <a:r>
              <a:rPr lang="ru-RU" dirty="0" smtClean="0">
                <a:latin typeface="Comic Sans MS" pitchFamily="66" charset="0"/>
              </a:rPr>
              <a:t>Раздавать памятки, рекомендации, советы, анкеты.</a:t>
            </a:r>
          </a:p>
          <a:p>
            <a:r>
              <a:rPr lang="ru-RU" dirty="0" smtClean="0">
                <a:latin typeface="Comic Sans MS" pitchFamily="66" charset="0"/>
              </a:rPr>
              <a:t>Организовывать выставки работ и  поделок воспитанников, презентации проведенных мероприятий и т.д.</a:t>
            </a:r>
          </a:p>
          <a:p>
            <a:r>
              <a:rPr lang="ru-RU" dirty="0" smtClean="0">
                <a:latin typeface="Comic Sans MS" pitchFamily="66" charset="0"/>
              </a:rPr>
              <a:t>Разнообразить виды  и формы собраний.                         </a:t>
            </a:r>
          </a:p>
          <a:p>
            <a:r>
              <a:rPr lang="ru-RU" dirty="0" smtClean="0">
                <a:latin typeface="Comic Sans MS" pitchFamily="66" charset="0"/>
              </a:rPr>
              <a:t>Приглашение специалистов разных профессий.(психолога, логопеда, медицинского работника, работников правоохранительных органов, и т.д.)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279</TotalTime>
  <Words>312</Words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Изящная</vt:lpstr>
      <vt:lpstr>Проведение родительских собраний. (из опыта работы)  </vt:lpstr>
      <vt:lpstr>Организация  проведения .</vt:lpstr>
      <vt:lpstr>Подготовка к собранию.</vt:lpstr>
      <vt:lpstr>Виды собраний .</vt:lpstr>
      <vt:lpstr>ТЕМА - собраний. </vt:lpstr>
      <vt:lpstr>Проведение родительского собрания. </vt:lpstr>
      <vt:lpstr>Просьбы и предложения к родителям. </vt:lpstr>
      <vt:lpstr>Трудности при проведении собраний.</vt:lpstr>
      <vt:lpstr>Дальнейшие планы…</vt:lpstr>
      <vt:lpstr>Спасибо за внимание!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Проведение родительских собраний ( из опыта работы) </dc:title>
  <cp:lastModifiedBy>User</cp:lastModifiedBy>
  <cp:revision>37</cp:revision>
  <dcterms:modified xsi:type="dcterms:W3CDTF">2017-03-23T07:35:55Z</dcterms:modified>
</cp:coreProperties>
</file>