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лубцова презентация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7374"/>
            <a:ext cx="9153853" cy="68506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857628"/>
            <a:ext cx="91440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Подготовил :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оспитатель</a:t>
            </a:r>
          </a:p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Голубцова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Ирина Владимировна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3" name="Picture 3" descr="C:\Users\User\Desktop\голубцова презентация\img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9707" y="0"/>
            <a:ext cx="916370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голубцова презентация\img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70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голубцова презентация\img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9707" y="0"/>
            <a:ext cx="916370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голубцова презентация\img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754" y="0"/>
            <a:ext cx="9233976" cy="6910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голубцова презентация\img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1"/>
            <a:ext cx="916370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голубцова презентация\img5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3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голубцова презентация\img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9708" y="0"/>
            <a:ext cx="91637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голубцова презентация\img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7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голубцова презентация\img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7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2017-12-21T07:37:32Z</dcterms:created>
  <dcterms:modified xsi:type="dcterms:W3CDTF">2017-12-21T07:45:29Z</dcterms:modified>
</cp:coreProperties>
</file>